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6"/>
  </p:notesMasterIdLst>
  <p:sldIdLst>
    <p:sldId id="256" r:id="rId2"/>
    <p:sldId id="263" r:id="rId3"/>
    <p:sldId id="443" r:id="rId4"/>
    <p:sldId id="262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83793-B592-4050-B81A-820DC223D0AC}" type="datetimeFigureOut">
              <a:rPr lang="es-CO" smtClean="0"/>
              <a:t>6/03/2024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D22BD-9690-40DF-8D77-9C49EF8FA643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26598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0292" y="1561513"/>
            <a:ext cx="6819313" cy="1491249"/>
          </a:xfrm>
        </p:spPr>
        <p:txBody>
          <a:bodyPr anchor="b">
            <a:normAutofit/>
          </a:bodyPr>
          <a:lstStyle>
            <a:lvl1pPr algn="ctr">
              <a:defRPr sz="4400" b="1"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0292" y="3373437"/>
            <a:ext cx="6819313" cy="70619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0671-7302-4492-BFD3-C0F5F05C5901}" type="datetimeFigureOut">
              <a:rPr lang="es-CO" smtClean="0"/>
              <a:t>6/03/2024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2290-00BC-47DF-B317-ADC6D7282CE8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20067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0671-7302-4492-BFD3-C0F5F05C5901}" type="datetimeFigureOut">
              <a:rPr lang="es-CO" smtClean="0"/>
              <a:t>6/03/2024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2290-00BC-47DF-B317-ADC6D7282CE8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5964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0671-7302-4492-BFD3-C0F5F05C5901}" type="datetimeFigureOut">
              <a:rPr lang="es-CO" smtClean="0"/>
              <a:t>6/03/2024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2290-00BC-47DF-B317-ADC6D7282CE8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5475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41009"/>
            <a:ext cx="10515600" cy="649679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0671-7302-4492-BFD3-C0F5F05C5901}" type="datetimeFigureOut">
              <a:rPr lang="es-CO" smtClean="0"/>
              <a:t>6/03/2024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2290-00BC-47DF-B317-ADC6D7282CE8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84825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928468"/>
            <a:ext cx="10515600" cy="76222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0671-7302-4492-BFD3-C0F5F05C5901}" type="datetimeFigureOut">
              <a:rPr lang="es-CO" smtClean="0"/>
              <a:t>6/03/2024</a:t>
            </a:fld>
            <a:endParaRPr lang="es-CO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2290-00BC-47DF-B317-ADC6D7282CE8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68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5281" y="2827606"/>
            <a:ext cx="3932237" cy="829994"/>
          </a:xfrm>
        </p:spPr>
        <p:txBody>
          <a:bodyPr anchor="b">
            <a:normAutofit/>
          </a:bodyPr>
          <a:lstStyle>
            <a:lvl1pPr algn="ctr">
              <a:defRPr sz="5400" b="1">
                <a:latin typeface="+mn-lt"/>
              </a:defRPr>
            </a:lvl1pPr>
          </a:lstStyle>
          <a:p>
            <a:r>
              <a:rPr lang="es-ES" dirty="0"/>
              <a:t>¡Gracias!</a:t>
            </a:r>
            <a:endParaRPr lang="es-CO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0671-7302-4492-BFD3-C0F5F05C5901}" type="datetimeFigureOut">
              <a:rPr lang="es-CO" smtClean="0"/>
              <a:t>6/03/2024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2290-00BC-47DF-B317-ADC6D7282CE8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9662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30671-7302-4492-BFD3-C0F5F05C5901}" type="datetimeFigureOut">
              <a:rPr lang="es-CO" smtClean="0"/>
              <a:t>6/03/2024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82290-00BC-47DF-B317-ADC6D7282CE8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08975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2EDAED9E-1EFB-46FF-AE6C-768E2D2B7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142" y="2011681"/>
            <a:ext cx="6113417" cy="175217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s-MX" b="1" dirty="0">
                <a:solidFill>
                  <a:srgbClr val="002060"/>
                </a:solidFill>
              </a:rPr>
              <a:t>Título</a:t>
            </a:r>
            <a:endParaRPr lang="es-CO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2780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>
            <a:extLst>
              <a:ext uri="{FF2B5EF4-FFF2-40B4-BE49-F238E27FC236}">
                <a16:creationId xmlns:a16="http://schemas.microsoft.com/office/drawing/2014/main" id="{FE68A2D3-0C79-43FD-A9B6-2DB1C8799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0775" y="592605"/>
            <a:ext cx="4870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CO" sz="1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Estructura Orgánica</a:t>
            </a:r>
            <a:endParaRPr lang="es-CO" altLang="es-CO" sz="16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15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839595" y="3413760"/>
            <a:ext cx="3931920" cy="645160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>
                <a:latin typeface="+mn-lt"/>
              </a:rPr>
              <a:t>¡GRACIAS!</a:t>
            </a:r>
          </a:p>
        </p:txBody>
      </p:sp>
    </p:spTree>
    <p:extLst>
      <p:ext uri="{BB962C8B-B14F-4D97-AF65-F5344CB8AC3E}">
        <p14:creationId xmlns:p14="http://schemas.microsoft.com/office/powerpoint/2010/main" val="31789118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Pages>6</Pages>
  <Words>6</Words>
  <Characters>0</Characters>
  <Application>Microsoft Office PowerPoint</Application>
  <DocSecurity>0</DocSecurity>
  <PresentationFormat>Panorámica</PresentationFormat>
  <Lines>0</Lines>
  <Paragraphs>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Título</vt:lpstr>
      <vt:lpstr>Presentación de PowerPoint</vt:lpstr>
      <vt:lpstr>Presentación de PowerPoint</vt:lpstr>
      <vt:lpstr>¡GRACIAS!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FELIPE</dc:creator>
  <cp:lastModifiedBy>Carlos Alberto Munoz Henao</cp:lastModifiedBy>
  <cp:revision>51</cp:revision>
  <dcterms:modified xsi:type="dcterms:W3CDTF">2024-03-06T17:06:59Z</dcterms:modified>
</cp:coreProperties>
</file>