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736" r:id="rId13"/>
  </p:sldMasterIdLst>
  <p:notesMasterIdLst>
    <p:notesMasterId r:id="rId17"/>
  </p:notesMasterIdLst>
  <p:handoutMasterIdLst>
    <p:handoutMasterId r:id="rId15"/>
  </p:handoutMasterIdLst>
  <p:sldIdLst>
    <p:sldId id="260" r:id="rId19"/>
    <p:sldId id="256" r:id="rId20"/>
    <p:sldId id="257" r:id="rId21"/>
    <p:sldId id="258" r:id="rId22"/>
    <p:sldId id="25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horzBarState="maximized">
    <p:restoredLeft sz="14996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786" y="84"/>
      </p:cViewPr>
      <p:guideLst/>
    </p:cSldViewPr>
  </p:notesViewPr>
  <p:gridSpacing cx="76200" cy="76200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3" Type="http://schemas.openxmlformats.org/officeDocument/2006/relationships/slideMaster" Target="slideMasters/slideMaster1.xml"></Relationship><Relationship Id="rId14" Type="http://schemas.openxmlformats.org/officeDocument/2006/relationships/theme" Target="theme/theme1.xml"></Relationship><Relationship Id="rId15" Type="http://schemas.openxmlformats.org/officeDocument/2006/relationships/handoutMaster" Target="handoutMasters/handoutMaster1.xml"></Relationship><Relationship Id="rId17" Type="http://schemas.openxmlformats.org/officeDocument/2006/relationships/notesMaster" Target="notesMasters/notesMaster1.xml"></Relationship><Relationship Id="rId19" Type="http://schemas.openxmlformats.org/officeDocument/2006/relationships/slide" Target="slides/slide1.xml"></Relationship><Relationship Id="rId20" Type="http://schemas.openxmlformats.org/officeDocument/2006/relationships/slide" Target="slides/slide2.xml"></Relationship><Relationship Id="rId21" Type="http://schemas.openxmlformats.org/officeDocument/2006/relationships/slide" Target="slides/slide3.xml"></Relationship><Relationship Id="rId22" Type="http://schemas.openxmlformats.org/officeDocument/2006/relationships/slide" Target="slides/slide4.xml"></Relationship><Relationship Id="rId23" Type="http://schemas.openxmlformats.org/officeDocument/2006/relationships/slide" Target="slides/slide5.xml"></Relationship><Relationship Id="rId24" Type="http://schemas.openxmlformats.org/officeDocument/2006/relationships/viewProps" Target="viewProps.xml"></Relationship><Relationship Id="rId25" Type="http://schemas.openxmlformats.org/officeDocument/2006/relationships/presProps" Target="presProps.xml"></Relationship></Relationships>
</file>

<file path=ppt/handoutMasters/_rels/handout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72A47-D8E7-4708-A218-E95F45C843B7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99CBC-5243-4EE6-8E2D-6E1F45C81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26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3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9D24D-F7AD-4672-8093-387C9A86EF2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B3BA-A246-4728-806B-126A6412B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3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835" cy="365760"/>
          </a:xfrm>
        </p:spPr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5435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835" cy="365760"/>
          </a:xfrm>
        </p:spPr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5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8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4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0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9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1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6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7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98024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slideLayout" Target="../slideLayouts/slideLayout9.xml"></Relationship><Relationship Id="rId10" Type="http://schemas.openxmlformats.org/officeDocument/2006/relationships/slideLayout" Target="../slideLayouts/slideLayout10.xml"></Relationship><Relationship Id="rId11" Type="http://schemas.openxmlformats.org/officeDocument/2006/relationships/slideLayout" Target="../slideLayouts/slideLayout11.xml"></Relationship><Relationship Id="rId12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9A2C-825F-4961-A8B9-9611E97E80F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3F533-1FD0-4296-B0D5-FB35874CC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9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image" Target="../media/fImage471832973810.jpeg"></Relationship></Relationships>
</file>

<file path=ppt/slides/_rels/slide2.xml.rels><?xml version="1.0" encoding="UTF-8"?>
<Relationships xmlns="http://schemas.openxmlformats.org/package/2006/relationships"><Relationship Id="rId3" Type="http://schemas.openxmlformats.org/officeDocument/2006/relationships/image" Target="../media/fImage126104243042.jpeg"></Relationship><Relationship Id="rId4" Type="http://schemas.openxmlformats.org/officeDocument/2006/relationships/slideLayout" Target="../slideLayouts/slideLayout1.xml"></Relationship></Relationships>
</file>

<file path=ppt/slides/_rels/slide3.xml.rels><?xml version="1.0" encoding="UTF-8"?>
<Relationships xmlns="http://schemas.openxmlformats.org/package/2006/relationships"><Relationship Id="rId2" Type="http://schemas.openxmlformats.org/officeDocument/2006/relationships/image" Target="../media/fImage4171591903.jpeg"></Relationship><Relationship Id="rId3" Type="http://schemas.openxmlformats.org/officeDocument/2006/relationships/slideLayout" Target="../slideLayouts/slideLayout2.xml"></Relationship></Relationships>
</file>

<file path=ppt/slides/_rels/slide4.xml.rels><?xml version="1.0" encoding="UTF-8"?>
<Relationships xmlns="http://schemas.openxmlformats.org/package/2006/relationships"><Relationship Id="rId2" Type="http://schemas.openxmlformats.org/officeDocument/2006/relationships/image" Target="../media/fImage41702927722.jpeg"></Relationship><Relationship Id="rId3" Type="http://schemas.openxmlformats.org/officeDocument/2006/relationships/slideLayout" Target="../slideLayouts/slideLayout2.xml"></Relationship></Relationships>
</file>

<file path=ppt/slides/_rels/slide5.xml.rels><?xml version="1.0" encoding="UTF-8"?>
<Relationships xmlns="http://schemas.openxmlformats.org/package/2006/relationships"><Relationship Id="rId4" Type="http://schemas.openxmlformats.org/officeDocument/2006/relationships/image" Target="../media/fImage121042407987.jpeg"></Relationship><Relationship Id="rId5" Type="http://schemas.openxmlformats.org/officeDocument/2006/relationships/slideLayout" Target="../slideLayouts/slideLayout1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" descr="/Users/dweb.comunicaciones/Library/Group Containers/L48J367XN4.com.infraware.PolarisOffice/EngineTemp/13006/fImage471832973810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 descr="/Users/dweb.comunicaciones/Library/Group Containers/L48J367XN4.com.infraware.PolarisOffice/EngineTemp/8025/fImage126104243042.jpe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37150" y="2360930"/>
            <a:ext cx="6192520" cy="872490"/>
          </a:xfrm>
          <a:prstGeom prst="rect"/>
        </p:spPr>
        <p:txBody>
          <a:bodyPr wrap="square" lIns="91440" tIns="45720" rIns="91440" bIns="45720" numCol="1" vert="horz" anchor="b">
            <a:normAutofit fontScale="90000" lnSpcReduction="0"/>
          </a:bodyPr>
          <a:lstStyle/>
          <a:p>
            <a:pPr marL="0" indent="0" latinLnBrk="0">
              <a:buFontTx/>
              <a:buNone/>
            </a:pPr>
            <a:r>
              <a:rPr lang="en-US" sz="7200" b="1">
                <a:solidFill>
                  <a:schemeClr val="bg1"/>
                </a:solidFill>
                <a:latin typeface="Open Sans Extrabold" charset="0"/>
                <a:ea typeface="Open Sans Extrabold" charset="0"/>
              </a:rPr>
              <a:t>Título</a:t>
            </a:r>
            <a:endParaRPr lang="ko-KR" altLang="en-US" sz="7200" b="1">
              <a:solidFill>
                <a:schemeClr val="bg1"/>
              </a:solidFill>
              <a:latin typeface="Open Sans Extrabold" charset="0"/>
              <a:ea typeface="Open Sans Extrabold" charset="0"/>
            </a:endParaRP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5137150" y="3870960"/>
            <a:ext cx="6182360" cy="1388110"/>
          </a:xfrm>
          <a:prstGeom prst="rect"/>
        </p:spPr>
        <p:txBody>
          <a:bodyPr wrap="square" lIns="91440" tIns="45720" rIns="91440" bIns="45720" numCol="1" vert="horz" anchor="t">
            <a:normAutofit fontScale="100000" lnSpcReduction="0"/>
          </a:bodyPr>
          <a:lstStyle/>
          <a:p>
            <a:pPr marL="0" indent="0" latinLnBrk="0">
              <a:buFontTx/>
              <a:buNone/>
            </a:pPr>
            <a:r>
              <a:rPr lang="en-US" sz="2600" b="0">
                <a:solidFill>
                  <a:srgbClr val="FFFFFF"/>
                </a:solidFill>
                <a:latin typeface="Open Sans Extrabold" charset="0"/>
                <a:ea typeface="Open Sans Extrabold" charset="0"/>
              </a:rPr>
              <a:t>Subtítulo</a:t>
            </a:r>
            <a:endParaRPr lang="ko-KR" altLang="en-US" sz="2600" b="0">
              <a:solidFill>
                <a:srgbClr val="FFFFFF"/>
              </a:solidFill>
              <a:latin typeface="Open Sans Extrabold" charset="0"/>
              <a:ea typeface="Open Sans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52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ChangeAspect="1"/>
          </p:cNvPicPr>
          <p:nvPr>
            <p:ph type="obj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-1270" y="0"/>
            <a:ext cx="12192000" cy="6860540"/>
          </a:xfrm>
          <a:prstGeom prst="rect"/>
          <a:noFill/>
        </p:spPr>
      </p:pic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1155065"/>
            <a:ext cx="10516235" cy="728980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 latinLnBrk="0">
              <a:buFontTx/>
              <a:buNone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ChangeAspect="1"/>
          </p:cNvPicPr>
          <p:nvPr>
            <p:ph type="obj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-1270" y="1270"/>
            <a:ext cx="12191365" cy="6857365"/>
          </a:xfrm>
          <a:prstGeom prst="rect"/>
          <a:noFill/>
        </p:spPr>
      </p:pic>
      <p:sp>
        <p:nvSpPr>
          <p:cNvPr id="2" name="Title 1"/>
          <p:cNvSpPr txBox="1">
            <a:spLocks/>
          </p:cNvSpPr>
          <p:nvPr>
            <p:ph type="title"/>
          </p:nvPr>
        </p:nvSpPr>
        <p:spPr>
          <a:xfrm rot="0">
            <a:off x="838200" y="1155065"/>
            <a:ext cx="10516235" cy="728980"/>
          </a:xfrm>
          <a:prstGeom prst="rect"/>
        </p:spPr>
        <p:txBody>
          <a:bodyPr wrap="square" lIns="91440" tIns="45720" rIns="91440" bIns="45720" numCol="1" vert="horz" anchor="ctr">
            <a:normAutofit fontScale="100000" lnSpcReduction="0"/>
          </a:bodyPr>
          <a:lstStyle/>
          <a:p>
            <a:pPr marL="0" indent="0" rtl="0" latinLnBrk="0">
              <a:buFontTx/>
              <a:buNone/>
            </a:pPr>
            <a:endParaRPr lang="ko-KR" altLang="en-US" sz="4400">
              <a:latin typeface="Calibri Light" charset="0"/>
              <a:ea typeface="Calibri Light" charset="0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" descr="/Users/dweb.comunicaciones/Library/Group Containers/L48J367XN4.com.infraware.PolarisOffice/EngineTemp/8025/fImage121042407987.jpe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0" y="0"/>
            <a:ext cx="12192635" cy="6858635"/>
          </a:xfrm>
          <a:prstGeom prst="rect"/>
          <a:noFill/>
        </p:spPr>
      </p:pic>
      <p:sp>
        <p:nvSpPr>
          <p:cNvPr id="2" name="Title 1"/>
          <p:cNvSpPr txBox="1">
            <a:spLocks/>
          </p:cNvSpPr>
          <p:nvPr>
            <p:ph type="ctrTitle"/>
          </p:nvPr>
        </p:nvSpPr>
        <p:spPr>
          <a:xfrm rot="0">
            <a:off x="6651625" y="2202815"/>
            <a:ext cx="3529965" cy="1962150"/>
          </a:xfrm>
          <a:prstGeom prst="rect"/>
        </p:spPr>
        <p:txBody>
          <a:bodyPr wrap="square" lIns="91440" tIns="45720" rIns="91440" bIns="45720" numCol="1" vert="horz" anchor="b">
            <a:normAutofit fontScale="100000" lnSpcReduction="0"/>
          </a:bodyPr>
          <a:lstStyle/>
          <a:p>
            <a:pPr marL="0" indent="0" latinLnBrk="0">
              <a:buFontTx/>
              <a:buNone/>
            </a:pPr>
            <a:r>
              <a:rPr lang="en-US" sz="6500" b="1">
                <a:solidFill>
                  <a:schemeClr val="bg1"/>
                </a:solidFill>
                <a:latin typeface="Open Sans Extrabold" charset="0"/>
                <a:ea typeface="Open Sans Extrabold" charset="0"/>
              </a:rPr>
              <a:t>Muchas gracias</a:t>
            </a:r>
            <a:endParaRPr lang="ko-KR" altLang="en-US" sz="6500" b="1">
              <a:solidFill>
                <a:schemeClr val="bg1"/>
              </a:solidFill>
              <a:latin typeface="Open Sans Extrabold" charset="0"/>
              <a:ea typeface="Open Sans Extrabold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5</Pages>
  <Paragraphs>0</Paragraphs>
  <Words>0</Words>
  <TotalTime>0</TotalTime>
  <MMClips>0</MMClip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Diseño Web</dc:creator>
  <cp:lastModifiedBy>Diseño Web</cp:lastModifiedBy>
  <dc:title>PowerPoint Presentation</dc:title>
</cp:coreProperties>
</file>