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62" r:id="rId3"/>
    <p:sldId id="263" r:id="rId4"/>
  </p:sldIdLst>
  <p:sldSz cx="12192000" cy="6858000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Lato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jFtNxQcPyqH9i1ce1DQgi/yxv6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0" Type="http://schemas.openxmlformats.org/officeDocument/2006/relationships/font" Target="fonts/font5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CO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e9e92ab4a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6" name="Google Shape;86;ge9e92ab4a2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ge9e92ab4a2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s-CO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6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7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7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7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5"/>
          <p:cNvSpPr txBox="1">
            <a:spLocks noGrp="1"/>
          </p:cNvSpPr>
          <p:nvPr>
            <p:ph type="title"/>
          </p:nvPr>
        </p:nvSpPr>
        <p:spPr>
          <a:xfrm>
            <a:off x="5968539" y="18256"/>
            <a:ext cx="5070764" cy="837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6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7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1"/>
          <p:cNvSpPr txBox="1">
            <a:spLocks noGrp="1"/>
          </p:cNvSpPr>
          <p:nvPr>
            <p:ph type="title"/>
          </p:nvPr>
        </p:nvSpPr>
        <p:spPr>
          <a:xfrm>
            <a:off x="6019800" y="1"/>
            <a:ext cx="5061065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7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2"/>
          <p:cNvSpPr txBox="1">
            <a:spLocks noGrp="1"/>
          </p:cNvSpPr>
          <p:nvPr>
            <p:ph type="title"/>
          </p:nvPr>
        </p:nvSpPr>
        <p:spPr>
          <a:xfrm>
            <a:off x="5997575" y="0"/>
            <a:ext cx="5074979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 dirty="0"/>
          </a:p>
        </p:txBody>
      </p:sp>
      <p:sp>
        <p:nvSpPr>
          <p:cNvPr id="47" name="Google Shape;47;p7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8" name="Google Shape;48;p7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3"/>
          <p:cNvSpPr txBox="1">
            <a:spLocks noGrp="1"/>
          </p:cNvSpPr>
          <p:nvPr>
            <p:ph type="title"/>
          </p:nvPr>
        </p:nvSpPr>
        <p:spPr>
          <a:xfrm>
            <a:off x="6010102" y="23035"/>
            <a:ext cx="5054138" cy="723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74"/>
          <p:cNvSpPr txBox="1">
            <a:spLocks noGrp="1"/>
          </p:cNvSpPr>
          <p:nvPr>
            <p:ph type="title"/>
          </p:nvPr>
        </p:nvSpPr>
        <p:spPr>
          <a:xfrm>
            <a:off x="6026929" y="-1"/>
            <a:ext cx="5045623" cy="922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7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7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7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7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5"/>
          <p:cNvSpPr txBox="1">
            <a:spLocks noGrp="1"/>
          </p:cNvSpPr>
          <p:nvPr>
            <p:ph type="title"/>
          </p:nvPr>
        </p:nvSpPr>
        <p:spPr>
          <a:xfrm>
            <a:off x="6025544" y="-3552"/>
            <a:ext cx="5013758" cy="874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7" name="Google Shape;67;p7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7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7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7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7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76"/>
          <p:cNvSpPr txBox="1">
            <a:spLocks noGrp="1"/>
          </p:cNvSpPr>
          <p:nvPr>
            <p:ph type="title"/>
          </p:nvPr>
        </p:nvSpPr>
        <p:spPr>
          <a:xfrm>
            <a:off x="6010101" y="18254"/>
            <a:ext cx="5062452" cy="82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7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7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7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7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3"/>
          <p:cNvSpPr txBox="1">
            <a:spLocks noGrp="1"/>
          </p:cNvSpPr>
          <p:nvPr>
            <p:ph type="title"/>
          </p:nvPr>
        </p:nvSpPr>
        <p:spPr>
          <a:xfrm>
            <a:off x="5804362" y="98347"/>
            <a:ext cx="5612476" cy="676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>
              <a:buSzPts val="3200"/>
              <a:buNone/>
            </a:pPr>
            <a:endParaRPr dirty="0"/>
          </a:p>
        </p:txBody>
      </p:sp>
      <p:sp>
        <p:nvSpPr>
          <p:cNvPr id="11" name="Google Shape;11;p63"/>
          <p:cNvSpPr txBox="1">
            <a:spLocks noGrp="1"/>
          </p:cNvSpPr>
          <p:nvPr>
            <p:ph type="body" idx="1"/>
          </p:nvPr>
        </p:nvSpPr>
        <p:spPr>
          <a:xfrm>
            <a:off x="838200" y="1064209"/>
            <a:ext cx="10515600" cy="5286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Google Shape;12;p63"/>
          <p:cNvSpPr txBox="1">
            <a:spLocks noGrp="1"/>
          </p:cNvSpPr>
          <p:nvPr>
            <p:ph type="dt" idx="10"/>
          </p:nvPr>
        </p:nvSpPr>
        <p:spPr>
          <a:xfrm>
            <a:off x="838200" y="653891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3"/>
          <p:cNvSpPr txBox="1">
            <a:spLocks noGrp="1"/>
          </p:cNvSpPr>
          <p:nvPr>
            <p:ph type="ftr" idx="11"/>
          </p:nvPr>
        </p:nvSpPr>
        <p:spPr>
          <a:xfrm>
            <a:off x="3973950" y="653891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3"/>
          <p:cNvSpPr txBox="1">
            <a:spLocks noGrp="1"/>
          </p:cNvSpPr>
          <p:nvPr>
            <p:ph type="sldNum" idx="12"/>
          </p:nvPr>
        </p:nvSpPr>
        <p:spPr>
          <a:xfrm>
            <a:off x="8625108" y="653891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  <p:pic>
        <p:nvPicPr>
          <p:cNvPr id="8" name="Google Shape;99;p3">
            <a:extLst>
              <a:ext uri="{FF2B5EF4-FFF2-40B4-BE49-F238E27FC236}">
                <a16:creationId xmlns:a16="http://schemas.microsoft.com/office/drawing/2014/main" id="{B445CF07-00DE-4697-A9DF-848C5DC4E391}"/>
              </a:ext>
            </a:extLst>
          </p:cNvPr>
          <p:cNvPicPr preferRelativeResize="0"/>
          <p:nvPr userDrawn="1"/>
        </p:nvPicPr>
        <p:blipFill rotWithShape="1">
          <a:blip r:embed="rId12">
            <a:alphaModFix/>
          </a:blip>
          <a:srcRect/>
          <a:stretch/>
        </p:blipFill>
        <p:spPr>
          <a:xfrm>
            <a:off x="274438" y="161849"/>
            <a:ext cx="2141625" cy="4887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Google Shape;100;p3">
            <a:extLst>
              <a:ext uri="{FF2B5EF4-FFF2-40B4-BE49-F238E27FC236}">
                <a16:creationId xmlns:a16="http://schemas.microsoft.com/office/drawing/2014/main" id="{3FE00D14-C76C-41C6-A566-AACAE4B7E368}"/>
              </a:ext>
            </a:extLst>
          </p:cNvPr>
          <p:cNvCxnSpPr/>
          <p:nvPr userDrawn="1"/>
        </p:nvCxnSpPr>
        <p:spPr>
          <a:xfrm rot="10800000">
            <a:off x="11083250" y="387299"/>
            <a:ext cx="1119000" cy="0"/>
          </a:xfrm>
          <a:prstGeom prst="straightConnector1">
            <a:avLst/>
          </a:prstGeom>
          <a:noFill/>
          <a:ln w="38100" cap="flat" cmpd="sng">
            <a:solidFill>
              <a:srgbClr val="F4852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Google Shape;101;p3">
            <a:extLst>
              <a:ext uri="{FF2B5EF4-FFF2-40B4-BE49-F238E27FC236}">
                <a16:creationId xmlns:a16="http://schemas.microsoft.com/office/drawing/2014/main" id="{9072E135-8340-4F7C-824F-7B8B3C2DBC16}"/>
              </a:ext>
            </a:extLst>
          </p:cNvPr>
          <p:cNvCxnSpPr/>
          <p:nvPr userDrawn="1"/>
        </p:nvCxnSpPr>
        <p:spPr>
          <a:xfrm flipH="1">
            <a:off x="1961150" y="6568400"/>
            <a:ext cx="10241100" cy="13200"/>
          </a:xfrm>
          <a:prstGeom prst="straightConnector1">
            <a:avLst/>
          </a:prstGeom>
          <a:noFill/>
          <a:ln w="19050" cap="flat" cmpd="sng">
            <a:solidFill>
              <a:srgbClr val="14788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6" name="Google Shape;102;p3">
            <a:extLst>
              <a:ext uri="{FF2B5EF4-FFF2-40B4-BE49-F238E27FC236}">
                <a16:creationId xmlns:a16="http://schemas.microsoft.com/office/drawing/2014/main" id="{FF5C7887-EC21-460C-BA62-9D7196285571}"/>
              </a:ext>
            </a:extLst>
          </p:cNvPr>
          <p:cNvCxnSpPr/>
          <p:nvPr userDrawn="1"/>
        </p:nvCxnSpPr>
        <p:spPr>
          <a:xfrm rot="10800000">
            <a:off x="3973950" y="401800"/>
            <a:ext cx="2028600" cy="0"/>
          </a:xfrm>
          <a:prstGeom prst="straightConnector1">
            <a:avLst/>
          </a:prstGeom>
          <a:noFill/>
          <a:ln w="38100" cap="flat" cmpd="sng">
            <a:solidFill>
              <a:srgbClr val="F48527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7" name="Google Shape;103;p3">
            <a:extLst>
              <a:ext uri="{FF2B5EF4-FFF2-40B4-BE49-F238E27FC236}">
                <a16:creationId xmlns:a16="http://schemas.microsoft.com/office/drawing/2014/main" id="{D2D778CC-C832-4C3B-BCD8-88C596EE78C7}"/>
              </a:ext>
            </a:extLst>
          </p:cNvPr>
          <p:cNvPicPr preferRelativeResize="0"/>
          <p:nvPr userDrawn="1"/>
        </p:nvPicPr>
        <p:blipFill rotWithShape="1">
          <a:blip r:embed="rId13">
            <a:alphaModFix/>
          </a:blip>
          <a:srcRect l="21339" r="45848"/>
          <a:stretch/>
        </p:blipFill>
        <p:spPr>
          <a:xfrm>
            <a:off x="5549" y="5489025"/>
            <a:ext cx="616300" cy="135962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1" i="0" u="none" strike="noStrike" cap="none" dirty="0">
          <a:solidFill>
            <a:srgbClr val="058DA7"/>
          </a:solidFill>
          <a:latin typeface="Lato"/>
          <a:ea typeface="Lato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CBE5E4F-3960-4D35-BF03-259218E85F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2" y="805"/>
            <a:ext cx="12188308" cy="685431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2BDB6B-4C4D-45BB-A582-249200C00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3348E0-3DA2-46A8-96B5-816FFD2D8B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73213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F1D74F-6100-4266-8112-BA6A874FF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Google Shape;138;p62">
            <a:extLst>
              <a:ext uri="{FF2B5EF4-FFF2-40B4-BE49-F238E27FC236}">
                <a16:creationId xmlns:a16="http://schemas.microsoft.com/office/drawing/2014/main" id="{77F5EEEB-EBA4-460B-BAD2-227F44A886A4}"/>
              </a:ext>
            </a:extLst>
          </p:cNvPr>
          <p:cNvSpPr txBox="1"/>
          <p:nvPr/>
        </p:nvSpPr>
        <p:spPr>
          <a:xfrm>
            <a:off x="4130412" y="2921089"/>
            <a:ext cx="39312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s-CO" sz="6000" b="1" i="0" u="none" strike="noStrike" cap="none" dirty="0">
                <a:solidFill>
                  <a:srgbClr val="787A7D"/>
                </a:solidFill>
                <a:latin typeface="Calibri"/>
                <a:ea typeface="Calibri"/>
                <a:cs typeface="Calibri"/>
                <a:sym typeface="Calibri"/>
              </a:rPr>
              <a:t>¡GRACIAS!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66803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</Words>
  <Application>Microsoft Office PowerPoint</Application>
  <PresentationFormat>Panorámica</PresentationFormat>
  <Paragraphs>2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Lato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Ayudas Tecnologicas</dc:creator>
  <cp:lastModifiedBy>Luis Andres Rivera Delgado</cp:lastModifiedBy>
  <cp:revision>5</cp:revision>
  <dcterms:modified xsi:type="dcterms:W3CDTF">2022-06-01T13:53:27Z</dcterms:modified>
</cp:coreProperties>
</file>