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2243" y="3128691"/>
            <a:ext cx="7791157" cy="1835727"/>
          </a:xfrm>
        </p:spPr>
        <p:txBody>
          <a:bodyPr anchor="b">
            <a:noAutofit/>
          </a:bodyPr>
          <a:lstStyle>
            <a:lvl1pPr algn="ctr">
              <a:defRPr sz="5400" b="1"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2242" y="5000959"/>
            <a:ext cx="7791157" cy="40725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006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96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75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121142" y="2982350"/>
            <a:ext cx="5490673" cy="720969"/>
          </a:xfrm>
        </p:spPr>
        <p:txBody>
          <a:bodyPr anchor="b">
            <a:noAutofit/>
          </a:bodyPr>
          <a:lstStyle>
            <a:lvl1pPr algn="ctr">
              <a:defRPr sz="5400" b="1">
                <a:latin typeface="+mn-lt"/>
              </a:defRPr>
            </a:lvl1pPr>
          </a:lstStyle>
          <a:p>
            <a:r>
              <a:rPr lang="es-ES" dirty="0"/>
              <a:t>¡Gracias!</a:t>
            </a:r>
            <a:endParaRPr lang="es-CO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909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5281" y="2827606"/>
            <a:ext cx="3932237" cy="829994"/>
          </a:xfrm>
        </p:spPr>
        <p:txBody>
          <a:bodyPr anchor="b">
            <a:normAutofit/>
          </a:bodyPr>
          <a:lstStyle>
            <a:lvl1pPr algn="ctr">
              <a:defRPr sz="5400" b="1">
                <a:latin typeface="+mn-lt"/>
              </a:defRPr>
            </a:lvl1pPr>
          </a:lstStyle>
          <a:p>
            <a:r>
              <a:rPr lang="es-ES" dirty="0"/>
              <a:t>¡Gracias!</a:t>
            </a:r>
            <a:endParaRPr lang="es-CO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30671-7302-4492-BFD3-C0F5F05C5901}" type="datetimeFigureOut">
              <a:rPr lang="es-CO" smtClean="0"/>
              <a:t>6/03/2024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2290-00BC-47DF-B317-ADC6D7282CE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125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0671-7302-4492-BFD3-C0F5F05C5901}" type="datetimeFigureOut">
              <a:rPr lang="es-CO" smtClean="0"/>
              <a:t>6/03/2024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82290-00BC-47DF-B317-ADC6D7282C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897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7" r:id="rId4"/>
    <p:sldLayoutId id="214748365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6370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839595" y="3413760"/>
            <a:ext cx="3931920" cy="645160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>
                <a:latin typeface="+mn-lt"/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3178911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¡GRACIAS!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FELIPE</dc:creator>
  <cp:lastModifiedBy>Carlos Alberto Munoz Henao</cp:lastModifiedBy>
  <cp:revision>7</cp:revision>
  <dcterms:created xsi:type="dcterms:W3CDTF">2022-05-23T15:53:57Z</dcterms:created>
  <dcterms:modified xsi:type="dcterms:W3CDTF">2024-03-06T17:07:16Z</dcterms:modified>
</cp:coreProperties>
</file>