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core-properties" Target="docProps/core.xml"></Relationship><Relationship Id="rId3" Type="http://schemas.openxmlformats.org/officeDocument/2006/relationships/extended-properties" Target="docProps/app.xml"></Relationship><Relationship Id="rId4" Type="http://schemas.openxmlformats.org/package/2006/relationships/metadata/thumbnail" Target="docProps/thumbnail.jpeg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saveSubsetFonts="1">
  <p:sldMasterIdLst>
    <p:sldMasterId id="2147483811" r:id="rId13"/>
  </p:sldMasterIdLst>
  <p:notesMasterIdLst>
    <p:notesMasterId r:id="rId17"/>
  </p:notesMasterIdLst>
  <p:handoutMasterIdLst>
    <p:handoutMasterId r:id="rId15"/>
  </p:handoutMasterIdLst>
  <p:sldIdLst>
    <p:sldId id="256" r:id="rId19"/>
    <p:sldId id="262" r:id="rId20"/>
    <p:sldId id="261" r:id="rId21"/>
    <p:sldId id="257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</p:extLst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View">
  <p:normalViewPr horzBarState="maximized">
    <p:restoredLeft sz="14996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786" y="84"/>
      </p:cViewPr>
      <p:guideLst/>
    </p:cSldViewPr>
  </p:notesViewPr>
  <p:gridSpacing cx="76200" cy="76200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tableStyles" Target="tableStyles.xml"></Relationship><Relationship Id="rId13" Type="http://schemas.openxmlformats.org/officeDocument/2006/relationships/slideMaster" Target="slideMasters/slideMaster1.xml"></Relationship><Relationship Id="rId14" Type="http://schemas.openxmlformats.org/officeDocument/2006/relationships/theme" Target="theme/theme1.xml"></Relationship><Relationship Id="rId15" Type="http://schemas.openxmlformats.org/officeDocument/2006/relationships/handoutMaster" Target="handoutMasters/handoutMaster1.xml"></Relationship><Relationship Id="rId17" Type="http://schemas.openxmlformats.org/officeDocument/2006/relationships/notesMaster" Target="notesMasters/notesMaster1.xml"></Relationship><Relationship Id="rId19" Type="http://schemas.openxmlformats.org/officeDocument/2006/relationships/slide" Target="slides/slide1.xml"></Relationship><Relationship Id="rId20" Type="http://schemas.openxmlformats.org/officeDocument/2006/relationships/slide" Target="slides/slide2.xml"></Relationship><Relationship Id="rId21" Type="http://schemas.openxmlformats.org/officeDocument/2006/relationships/slide" Target="slides/slide3.xml"></Relationship><Relationship Id="rId22" Type="http://schemas.openxmlformats.org/officeDocument/2006/relationships/slide" Target="slides/slide4.xml"></Relationship><Relationship Id="rId23" Type="http://schemas.openxmlformats.org/officeDocument/2006/relationships/slide" Target="slides/slide5.xml"></Relationship><Relationship Id="rId24" Type="http://schemas.openxmlformats.org/officeDocument/2006/relationships/viewProps" Target="viewProps.xml"></Relationship><Relationship Id="rId25" Type="http://schemas.openxmlformats.org/officeDocument/2006/relationships/presProps" Target="presProps.xml"></Relationship></Relationships>
</file>

<file path=ppt/handoutMasters/_rels/handoutMaster1.xml.rels><?xml version="1.0" encoding="UTF-8"?>
<Relationships xmlns="http://schemas.openxmlformats.org/package/2006/relationships"><Relationship Id="rId1" Type="http://schemas.openxmlformats.org/officeDocument/2006/relationships/theme" Target="../theme/theme2.xml"></Relationship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2A47-D8E7-4708-A218-E95F45C843B7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99CBC-5243-4EE6-8E2D-6E1F45C81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26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3.xml"></Relationship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9D24D-F7AD-4672-8093-387C9A86EF22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9B3BA-A246-4728-806B-126A6412B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34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
<Relationships xmlns="http://schemas.openxmlformats.org/package/2006/relationships"><Relationship Id="rId1" Type="http://schemas.openxmlformats.org/officeDocument/2006/relationships/slideMaster" Target="../slideMasters/slideMaster1.xml"></Relationship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835" cy="365760"/>
          </a:xfrm>
        </p:spPr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5434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835" cy="365760"/>
          </a:xfrm>
        </p:spPr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5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8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0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6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41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98024"/>
      </p:ext>
    </p:extLst>
  </p:cSld>
  <p:clrMapOvr>
    <a:masterClrMapping/>
  </p:clrMapOvr>
</p:sldLayout>
</file>

<file path=ppt/slideMasters/_rels/slideMaster1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.xml"></Relationship><Relationship Id="rId2" Type="http://schemas.openxmlformats.org/officeDocument/2006/relationships/slideLayout" Target="../slideLayouts/slideLayout2.xml"></Relationship><Relationship Id="rId3" Type="http://schemas.openxmlformats.org/officeDocument/2006/relationships/slideLayout" Target="../slideLayouts/slideLayout3.xml"></Relationship><Relationship Id="rId4" Type="http://schemas.openxmlformats.org/officeDocument/2006/relationships/slideLayout" Target="../slideLayouts/slideLayout4.xml"></Relationship><Relationship Id="rId5" Type="http://schemas.openxmlformats.org/officeDocument/2006/relationships/slideLayout" Target="../slideLayouts/slideLayout5.xml"></Relationship><Relationship Id="rId6" Type="http://schemas.openxmlformats.org/officeDocument/2006/relationships/slideLayout" Target="../slideLayouts/slideLayout6.xml"></Relationship><Relationship Id="rId7" Type="http://schemas.openxmlformats.org/officeDocument/2006/relationships/slideLayout" Target="../slideLayouts/slideLayout7.xml"></Relationship><Relationship Id="rId8" Type="http://schemas.openxmlformats.org/officeDocument/2006/relationships/slideLayout" Target="../slideLayouts/slideLayout8.xml"></Relationship><Relationship Id="rId9" Type="http://schemas.openxmlformats.org/officeDocument/2006/relationships/slideLayout" Target="../slideLayouts/slideLayout9.xml"></Relationship><Relationship Id="rId10" Type="http://schemas.openxmlformats.org/officeDocument/2006/relationships/slideLayout" Target="../slideLayouts/slideLayout10.xml"></Relationship><Relationship Id="rId11" Type="http://schemas.openxmlformats.org/officeDocument/2006/relationships/slideLayout" Target="../slideLayouts/slideLayout11.xml"></Relationship><Relationship Id="rId12" Type="http://schemas.openxmlformats.org/officeDocument/2006/relationships/theme" Target="../theme/theme1.xml"></Relationship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F9A2C-825F-4961-A8B9-9611E97E80FE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3F533-1FD0-4296-B0D5-FB35874CC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9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
<Relationships xmlns="http://schemas.openxmlformats.org/package/2006/relationships"><Relationship Id="rId2" Type="http://schemas.openxmlformats.org/officeDocument/2006/relationships/image" Target="../media/fImage471832152503.jpeg"></Relationship><Relationship Id="rId3" Type="http://schemas.openxmlformats.org/officeDocument/2006/relationships/slideLayout" Target="../slideLayouts/slideLayout1.xml"></Relationship></Relationships>
</file>

<file path=ppt/slides/_rels/slide2.xml.rels><?xml version="1.0" encoding="UTF-8"?>
<Relationships xmlns="http://schemas.openxmlformats.org/package/2006/relationships"><Relationship Id="rId4" Type="http://schemas.openxmlformats.org/officeDocument/2006/relationships/image" Target="../media/fImage152431244492.jpeg"></Relationship><Relationship Id="rId5" Type="http://schemas.openxmlformats.org/officeDocument/2006/relationships/slideLayout" Target="../slideLayouts/slideLayout1.xml"></Relationship></Relationships>
</file>

<file path=ppt/slides/_rels/slide3.xml.rels><?xml version="1.0" encoding="UTF-8"?>
<Relationships xmlns="http://schemas.openxmlformats.org/package/2006/relationships"><Relationship Id="rId4" Type="http://schemas.openxmlformats.org/officeDocument/2006/relationships/image" Target="../media/fImage51272282327.jpeg"></Relationship><Relationship Id="rId5" Type="http://schemas.openxmlformats.org/officeDocument/2006/relationships/slideLayout" Target="../slideLayouts/slideLayout1.xml"></Relationship></Relationships>
</file>

<file path=ppt/slides/_rels/slide4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2.xml"></Relationship><Relationship Id="rId2" Type="http://schemas.openxmlformats.org/officeDocument/2006/relationships/image" Target="../media/fImage54065915813.jpeg"></Relationship></Relationships>
</file>

<file path=ppt/slides/_rels/slide5.xml.rels><?xml version="1.0" encoding="UTF-8"?>
<Relationships xmlns="http://schemas.openxmlformats.org/package/2006/relationships"><Relationship Id="rId3" Type="http://schemas.openxmlformats.org/officeDocument/2006/relationships/image" Target="../media/fImage192318508840.jpeg"></Relationship><Relationship Id="rId4" Type="http://schemas.openxmlformats.org/officeDocument/2006/relationships/slideLayout" Target="../slideLayouts/slideLayout1.xml"></Relationship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/Users/dweb.comunicaciones/Library/Group Containers/L48J367XN4.com.infraware.PolarisOffice/EngineTemp/14706/fImage471832152503.jpeg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0">
            <a:off x="0" y="0"/>
            <a:ext cx="12193270" cy="6859270"/>
          </a:xfrm>
          <a:prstGeom prst="rect"/>
          <a:noFill/>
        </p:spPr>
      </p:pic>
    </p:spTree>
    <p:extLst>
      <p:ext uri="{BB962C8B-B14F-4D97-AF65-F5344CB8AC3E}">
        <p14:creationId xmlns:p14="http://schemas.microsoft.com/office/powerpoint/2010/main" val="3323952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" descr="/Users/dweb.comunicaciones/Library/Group Containers/L48J367XN4.com.infraware.PolarisOffice/EngineTemp/8257/fImage152431244492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0" y="0"/>
            <a:ext cx="12192635" cy="6858635"/>
          </a:xfrm>
          <a:prstGeom prst="rect"/>
          <a:noFill/>
        </p:spPr>
      </p:pic>
      <p:sp>
        <p:nvSpPr>
          <p:cNvPr id="2" name="Title 1"/>
          <p:cNvSpPr txBox="1">
            <a:spLocks/>
          </p:cNvSpPr>
          <p:nvPr>
            <p:ph type="ctrTitle"/>
          </p:nvPr>
        </p:nvSpPr>
        <p:spPr>
          <a:xfrm rot="0">
            <a:off x="6924675" y="2844800"/>
            <a:ext cx="3456940" cy="872490"/>
          </a:xfrm>
          <a:prstGeom prst="rect"/>
        </p:spPr>
        <p:txBody>
          <a:bodyPr wrap="square" lIns="91440" tIns="45720" rIns="91440" bIns="45720" numCol="1" vert="horz" anchor="b">
            <a:normAutofit fontScale="90000" lnSpcReduction="0"/>
          </a:bodyPr>
          <a:lstStyle/>
          <a:p>
            <a:pPr marL="0" indent="0" latinLnBrk="0">
              <a:buFontTx/>
              <a:buNone/>
            </a:pPr>
            <a:r>
              <a:rPr lang="en-US" sz="7200" b="1">
                <a:solidFill>
                  <a:schemeClr val="bg1"/>
                </a:solidFill>
                <a:latin typeface="Open Sans Extrabold" charset="0"/>
                <a:ea typeface="Open Sans Extrabold" charset="0"/>
              </a:rPr>
              <a:t>Título 1</a:t>
            </a:r>
            <a:endParaRPr lang="ko-KR" altLang="en-US" sz="7200" b="1">
              <a:solidFill>
                <a:schemeClr val="bg1"/>
              </a:solidFill>
              <a:latin typeface="Open Sans Extrabold" charset="0"/>
              <a:ea typeface="Open Sans Extrabold" charset="0"/>
            </a:endParaRPr>
          </a:p>
        </p:txBody>
      </p:sp>
      <p:sp>
        <p:nvSpPr>
          <p:cNvPr id="3" name="Subtitle 2"/>
          <p:cNvSpPr txBox="1">
            <a:spLocks/>
          </p:cNvSpPr>
          <p:nvPr>
            <p:ph type="subTitle" idx="1"/>
          </p:nvPr>
        </p:nvSpPr>
        <p:spPr>
          <a:xfrm rot="0">
            <a:off x="6518910" y="4406900"/>
            <a:ext cx="4267835" cy="1388110"/>
          </a:xfrm>
          <a:prstGeom prst="rect"/>
        </p:spPr>
        <p:txBody>
          <a:bodyPr wrap="square" lIns="91440" tIns="45720" rIns="91440" bIns="45720" numCol="1" vert="horz" anchor="t">
            <a:normAutofit fontScale="100000" lnSpcReduction="0"/>
          </a:bodyPr>
          <a:lstStyle/>
          <a:p>
            <a:pPr marL="0" indent="0" latinLnBrk="0">
              <a:buFontTx/>
              <a:buNone/>
            </a:pPr>
            <a:r>
              <a:rPr lang="en-US" sz="26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Subtítulo</a:t>
            </a:r>
            <a:endParaRPr lang="ko-KR" altLang="en-US" sz="26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" descr="/Users/dweb.comunicaciones/Library/Group Containers/L48J367XN4.com.infraware.PolarisOffice/EngineTemp/14706/fImage51272282327.jpe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20320" y="0"/>
            <a:ext cx="12192635" cy="6858635"/>
          </a:xfrm>
          <a:prstGeom prst="rect"/>
          <a:noFill/>
        </p:spPr>
      </p:pic>
      <p:sp>
        <p:nvSpPr>
          <p:cNvPr id="2" name="Title 1"/>
          <p:cNvSpPr txBox="1">
            <a:spLocks/>
          </p:cNvSpPr>
          <p:nvPr>
            <p:ph type="ctrTitle"/>
          </p:nvPr>
        </p:nvSpPr>
        <p:spPr>
          <a:xfrm rot="0">
            <a:off x="25400" y="2360930"/>
            <a:ext cx="12190095" cy="871855"/>
          </a:xfrm>
          <a:prstGeom prst="rect"/>
        </p:spPr>
        <p:txBody>
          <a:bodyPr wrap="square" lIns="91440" tIns="45720" rIns="91440" bIns="45720" numCol="1" vert="horz" anchor="b">
            <a:normAutofit fontScale="90000" lnSpcReduction="0"/>
          </a:bodyPr>
          <a:lstStyle/>
          <a:p>
            <a:pPr marL="0" indent="0" latinLnBrk="0">
              <a:buFontTx/>
              <a:buNone/>
            </a:pPr>
            <a:r>
              <a:rPr lang="en-US" sz="7200" b="1">
                <a:solidFill>
                  <a:schemeClr val="bg1"/>
                </a:solidFill>
                <a:latin typeface="Calibri Light" charset="0"/>
                <a:ea typeface="Calibri Light" charset="0"/>
                <a:cs typeface="+mj-cs"/>
              </a:rPr>
              <a:t>Título 3</a:t>
            </a:r>
            <a:endParaRPr lang="ko-KR" altLang="en-US" sz="7200" b="1">
              <a:solidFill>
                <a:schemeClr val="bg1"/>
              </a:solidFill>
              <a:latin typeface="Calibri Light" charset="0"/>
              <a:ea typeface="Calibri Light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/Users/dweb.comunicaciones/Library/Group Containers/L48J367XN4.com.infraware.PolarisOffice/EngineTemp/1292/fImage54065915813.jpeg"/>
          <p:cNvPicPr>
            <a:picLocks noChangeAspect="1"/>
          </p:cNvPicPr>
          <p:nvPr>
            <p:ph type="obj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-1270" y="1270"/>
            <a:ext cx="12191365" cy="6857365"/>
          </a:xfrm>
          <a:prstGeom prst="rect"/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" descr="/Users/dweb.comunicaciones/Library/Group Containers/L48J367XN4.com.infraware.PolarisOffice/EngineTemp/15294/fImage192318508840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0">
            <a:off x="-10160" y="0"/>
            <a:ext cx="12192635" cy="6858635"/>
          </a:xfrm>
          <a:prstGeom prst="rect"/>
          <a:noFill/>
        </p:spPr>
      </p:pic>
      <p:sp>
        <p:nvSpPr>
          <p:cNvPr id="5" name="Title 2"/>
          <p:cNvSpPr txBox="1">
            <a:spLocks/>
          </p:cNvSpPr>
          <p:nvPr/>
        </p:nvSpPr>
        <p:spPr>
          <a:xfrm rot="0">
            <a:off x="3000375" y="1906270"/>
            <a:ext cx="6191885" cy="871855"/>
          </a:xfrm>
          <a:prstGeom prst="rect"/>
        </p:spPr>
        <p:txBody>
          <a:bodyPr wrap="square" lIns="91440" tIns="45720" rIns="91440" bIns="45720" numCol="1" vert="horz" anchor="b">
            <a:noAutofit/>
          </a:bodyPr>
          <a:lstStyle/>
          <a:p>
            <a:pPr marL="0" indent="0" rtl="0" algn="ctr" defTabSz="914400" eaLnBrk="1" latinLnBrk="0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4800" b="1">
                <a:solidFill>
                  <a:schemeClr val="bg1"/>
                </a:solidFill>
                <a:latin typeface="Open Sans Extrabold" charset="0"/>
                <a:ea typeface="Open Sans Extrabold" charset="0"/>
              </a:rPr>
              <a:t>Muchas gracias</a:t>
            </a:r>
            <a:endParaRPr lang="ko-KR" altLang="en-US" sz="4800" b="1">
              <a:solidFill>
                <a:schemeClr val="bg1"/>
              </a:solidFill>
              <a:latin typeface="Open Sans Extrabold" charset="0"/>
              <a:ea typeface="Open Sans Extrabold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Polaris Office Slide</Application>
  <AppVersion>12.000</AppVersion>
  <Characters>0</Characters>
  <CharactersWithSpaces>0</CharactersWithSpaces>
  <DocSecurity>0</DocSecurity>
  <HyperlinksChanged>false</HyperlinksChanged>
  <Lines>0</Lines>
  <LinksUpToDate>false</LinksUpToDate>
  <Pages>5</Pages>
  <Paragraphs>0</Paragraphs>
  <Words>0</Words>
  <TotalTime>0</TotalTime>
  <MMClips>0</MMClips>
  <ScaleCrop>false</ScaleCrop>
  <HeadingPairs>
    <vt:vector size="2" baseType="variant">
      <vt:variant>
        <vt:lpstr>Title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dc:creator>Diseño Web</dc:creator>
  <cp:lastModifiedBy>Diseño Web</cp:lastModifiedBy>
  <dc:title>PowerPoint Presentation</dc:title>
</cp:coreProperties>
</file>